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4"/>
  </p:sldMasterIdLst>
  <p:notesMasterIdLst>
    <p:notesMasterId r:id="rId20"/>
  </p:notesMasterIdLst>
  <p:sldIdLst>
    <p:sldId id="256" r:id="rId5"/>
    <p:sldId id="259" r:id="rId6"/>
    <p:sldId id="325" r:id="rId7"/>
    <p:sldId id="327" r:id="rId8"/>
    <p:sldId id="323" r:id="rId9"/>
    <p:sldId id="326" r:id="rId10"/>
    <p:sldId id="322" r:id="rId11"/>
    <p:sldId id="265" r:id="rId12"/>
    <p:sldId id="330" r:id="rId13"/>
    <p:sldId id="331" r:id="rId14"/>
    <p:sldId id="328" r:id="rId15"/>
    <p:sldId id="267" r:id="rId16"/>
    <p:sldId id="329" r:id="rId17"/>
    <p:sldId id="324" r:id="rId18"/>
    <p:sldId id="32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9EF2E19-B479-446E-A43D-74A42AF8201F}">
          <p14:sldIdLst/>
        </p14:section>
        <p14:section name="Default Section" id="{7A5387FC-8816-40E7-82B3-E8BFF8B379AB}">
          <p14:sldIdLst>
            <p14:sldId id="256"/>
            <p14:sldId id="259"/>
            <p14:sldId id="325"/>
            <p14:sldId id="327"/>
            <p14:sldId id="323"/>
            <p14:sldId id="326"/>
            <p14:sldId id="322"/>
            <p14:sldId id="265"/>
            <p14:sldId id="330"/>
            <p14:sldId id="331"/>
            <p14:sldId id="328"/>
            <p14:sldId id="267"/>
            <p14:sldId id="329"/>
            <p14:sldId id="324"/>
          </p14:sldIdLst>
        </p14:section>
        <p14:section name="Untitled Section" id="{F83C0EB0-9EB5-43BA-89FE-D79E5325A402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ar Sadiq" initials="MS" lastIdx="1" clrIdx="0">
    <p:extLst>
      <p:ext uri="{19B8F6BF-5375-455C-9EA6-DF929625EA0E}">
        <p15:presenceInfo xmlns:p15="http://schemas.microsoft.com/office/powerpoint/2012/main" userId="b12b181c66079d9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389"/>
    <a:srgbClr val="7D8D61"/>
    <a:srgbClr val="B5CC90"/>
    <a:srgbClr val="465359"/>
    <a:srgbClr val="ED8428"/>
    <a:srgbClr val="DBDBDB"/>
    <a:srgbClr val="CADCDC"/>
    <a:srgbClr val="86A88F"/>
    <a:srgbClr val="364750"/>
    <a:srgbClr val="677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3741" autoAdjust="0"/>
  </p:normalViewPr>
  <p:slideViewPr>
    <p:cSldViewPr snapToGrid="0" showGuides="1">
      <p:cViewPr varScale="1">
        <p:scale>
          <a:sx n="127" d="100"/>
          <a:sy n="127" d="100"/>
        </p:scale>
        <p:origin x="2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7" d="100"/>
        <a:sy n="117" d="100"/>
      </p:scale>
      <p:origin x="0" y="-5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245638386813124E-2"/>
          <c:y val="2.5022756916723479E-2"/>
          <c:w val="0.9381466174528037"/>
          <c:h val="0.909008156666459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participants</c:v>
                </c:pt>
              </c:strCache>
            </c:strRef>
          </c:tx>
          <c:spPr>
            <a:gradFill rotWithShape="1">
              <a:gsLst>
                <a:gs pos="0">
                  <a:srgbClr val="F6F8FC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3000">
                    <a:schemeClr val="bg1">
                      <a:lumMod val="65000"/>
                    </a:schemeClr>
                  </a:gs>
                  <a:gs pos="85000">
                    <a:schemeClr val="tx1">
                      <a:lumMod val="95000"/>
                      <a:lumOff val="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88-44BF-9359-E3A1EF0D155C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100000">
                    <a:schemeClr val="tx1"/>
                  </a:gs>
                  <a:gs pos="0">
                    <a:schemeClr val="bg1">
                      <a:lumMod val="85000"/>
                    </a:schemeClr>
                  </a:gs>
                  <a:gs pos="44000">
                    <a:srgbClr val="555458"/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88-44BF-9359-E3A1EF0D155C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46000">
                    <a:srgbClr val="C00000"/>
                  </a:gs>
                  <a:gs pos="0">
                    <a:schemeClr val="tx2">
                      <a:lumMod val="20000"/>
                      <a:lumOff val="8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88-44BF-9359-E3A1EF0D155C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12644">
                    <a:schemeClr val="accent1">
                      <a:lumMod val="20000"/>
                      <a:lumOff val="80000"/>
                    </a:schemeClr>
                  </a:gs>
                  <a:gs pos="100000">
                    <a:srgbClr val="92D050"/>
                  </a:gs>
                  <a:gs pos="58000">
                    <a:srgbClr val="92D050"/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588-44BF-9359-E3A1EF0D155C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82000">
                    <a:srgbClr val="92D050"/>
                  </a:gs>
                  <a:gs pos="27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588-44BF-9359-E3A1EF0D155C}"/>
              </c:ext>
            </c:extLst>
          </c:dPt>
          <c:cat>
            <c:strRef>
              <c:f>Sheet1!$A$2:$A$6</c:f>
              <c:strCache>
                <c:ptCount val="5"/>
                <c:pt idx="0">
                  <c:v>Illiterate</c:v>
                </c:pt>
                <c:pt idx="1">
                  <c:v>Primary school</c:v>
                </c:pt>
                <c:pt idx="2">
                  <c:v>High school</c:v>
                </c:pt>
                <c:pt idx="3">
                  <c:v>College</c:v>
                </c:pt>
                <c:pt idx="4">
                  <c:v>Post-graduate studies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27</c:v>
                </c:pt>
                <c:pt idx="2">
                  <c:v>25</c:v>
                </c:pt>
                <c:pt idx="3">
                  <c:v>39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88-44BF-9359-E3A1EF0D1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overlap val="100"/>
        <c:axId val="700652303"/>
        <c:axId val="700644399"/>
      </c:barChart>
      <c:catAx>
        <c:axId val="700652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0644399"/>
        <c:crosses val="autoZero"/>
        <c:auto val="1"/>
        <c:lblAlgn val="ctr"/>
        <c:lblOffset val="100"/>
        <c:noMultiLvlLbl val="0"/>
      </c:catAx>
      <c:valAx>
        <c:axId val="70064439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0065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Gill Sans MT" panose="020B0502020104020203" pitchFamily="34" charset="0"/>
        </a:defRPr>
      </a:pPr>
      <a:endParaRPr lang="en-IQ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CEAFD5-63CF-4AFC-B46F-BE086C5D447C}">
      <dgm:prSet phldrT="[Text]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1"/>
          <a:tileRect/>
        </a:gradFill>
        <a:ln>
          <a:noFill/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  <a:latin typeface="Gill Sans MT" panose="020B0502020104020203" pitchFamily="34" charset="0"/>
            </a:rPr>
            <a:t>Type here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349299C9-846E-4827-813A-349CCCE20782}">
      <dgm:prSet phldrT="[Text]" custT="1"/>
      <dgm:spPr/>
      <dgm:t>
        <a:bodyPr/>
        <a:lstStyle/>
        <a:p>
          <a:r>
            <a:rPr lang="en-US" sz="2400" dirty="0">
              <a:solidFill>
                <a:srgbClr val="465359"/>
              </a:solidFill>
              <a:latin typeface="Gill Sans MT" panose="020B0502020104020203" pitchFamily="34" charset="0"/>
            </a:rPr>
            <a:t>Type here</a:t>
          </a: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D07AD3FD-84FF-467E-9693-752776549C61}">
      <dgm:prSet phldrT="[Text]" phldr="0"/>
      <dgm:spPr>
        <a:gradFill flip="none" rotWithShape="0">
          <a:gsLst>
            <a:gs pos="0">
              <a:srgbClr val="AED389">
                <a:shade val="30000"/>
                <a:satMod val="115000"/>
              </a:srgbClr>
            </a:gs>
            <a:gs pos="50000">
              <a:srgbClr val="AED389">
                <a:shade val="67500"/>
                <a:satMod val="115000"/>
              </a:srgb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ln>
          <a:noFill/>
        </a:ln>
      </dgm:spPr>
      <dgm:t>
        <a:bodyPr/>
        <a:lstStyle/>
        <a:p>
          <a:r>
            <a:rPr lang="en-US" b="1" dirty="0">
              <a:solidFill>
                <a:schemeClr val="bg1"/>
              </a:solidFill>
              <a:latin typeface="Gill Sans MT" panose="020B0502020104020203" pitchFamily="34" charset="0"/>
            </a:rPr>
            <a:t>Type here</a:t>
          </a:r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5D70EFF5-8B31-4A1F-AE44-51E4CF0013EB}">
      <dgm:prSet phldrT="[Text]" custT="1"/>
      <dgm:spPr/>
      <dgm:t>
        <a:bodyPr/>
        <a:lstStyle/>
        <a:p>
          <a:r>
            <a:rPr lang="en-US" sz="2400" dirty="0">
              <a:solidFill>
                <a:srgbClr val="465359"/>
              </a:solidFill>
              <a:latin typeface="Gill Sans MT" panose="020B0502020104020203" pitchFamily="34" charset="0"/>
            </a:rPr>
            <a:t>Type here</a:t>
          </a:r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D71FC021-6A65-44D1-95B9-0E6C89079866}">
      <dgm:prSet phldrT="[Text]" phldr="0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dk1">
                <a:lumMod val="67000"/>
              </a:schemeClr>
            </a:gs>
            <a:gs pos="48000">
              <a:schemeClr val="dk1">
                <a:lumMod val="97000"/>
                <a:lumOff val="3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innerShdw blurRad="63500" dist="50800" dir="162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b="1" dirty="0">
              <a:solidFill>
                <a:schemeClr val="bg1"/>
              </a:solidFill>
              <a:latin typeface="Gill Sans MT" panose="020B0502020104020203" pitchFamily="34" charset="0"/>
            </a:rPr>
            <a:t>Type here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4A6BB192-9983-4F48-BBC5-6E384EED7EC5}">
      <dgm:prSet phldrT="[Text]" custT="1"/>
      <dgm:spPr/>
      <dgm:t>
        <a:bodyPr/>
        <a:lstStyle/>
        <a:p>
          <a:r>
            <a:rPr lang="en-US" sz="2400" dirty="0">
              <a:solidFill>
                <a:srgbClr val="465359"/>
              </a:solidFill>
              <a:latin typeface="Gill Sans MT" panose="020B0502020104020203" pitchFamily="34" charset="0"/>
            </a:rPr>
            <a:t>Type here</a:t>
          </a:r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8345B032-236A-4D59-B68E-6AAC721CF352}">
      <dgm:prSet phldrT="[Text]" custT="1"/>
      <dgm:spPr/>
      <dgm:t>
        <a:bodyPr/>
        <a:lstStyle/>
        <a:p>
          <a:endParaRPr lang="en-US" sz="2400" b="0" i="0" u="none" dirty="0">
            <a:solidFill>
              <a:srgbClr val="465359"/>
            </a:solidFill>
          </a:endParaRPr>
        </a:p>
      </dgm:t>
    </dgm:pt>
    <dgm:pt modelId="{F13D4ED4-FC00-4F4A-9062-6194D6989FDF}" type="parTrans" cxnId="{A4A25057-4EB8-4B44-BB65-C03D35225637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503781F1-CE1A-4E24-AA70-5AAD4F50FD94}" type="sibTrans" cxnId="{A4A25057-4EB8-4B44-BB65-C03D35225637}">
      <dgm:prSet/>
      <dgm:spPr/>
      <dgm:t>
        <a:bodyPr/>
        <a:lstStyle/>
        <a:p>
          <a:endParaRPr lang="en-US">
            <a:solidFill>
              <a:srgbClr val="B5CC90"/>
            </a:solidFill>
          </a:endParaRPr>
        </a:p>
      </dgm:t>
    </dgm:pt>
    <dgm:pt modelId="{709FACB9-8047-414D-BCBB-1657C202CE1B}">
      <dgm:prSet custT="1"/>
      <dgm:spPr/>
      <dgm:t>
        <a:bodyPr/>
        <a:lstStyle/>
        <a:p>
          <a:endParaRPr lang="en-US" sz="2400" dirty="0">
            <a:solidFill>
              <a:srgbClr val="465359"/>
            </a:solidFill>
          </a:endParaRPr>
        </a:p>
      </dgm:t>
    </dgm:pt>
    <dgm:pt modelId="{29D812B6-76C9-41DD-8497-C187165116A0}" type="parTrans" cxnId="{2E5A54DE-1A92-4AA4-838F-6343A0DEFE27}">
      <dgm:prSet/>
      <dgm:spPr/>
      <dgm:t>
        <a:bodyPr/>
        <a:lstStyle/>
        <a:p>
          <a:endParaRPr lang="en-US"/>
        </a:p>
      </dgm:t>
    </dgm:pt>
    <dgm:pt modelId="{48F0C01E-4929-4C9F-B69A-7C91E445CD30}" type="sibTrans" cxnId="{2E5A54DE-1A92-4AA4-838F-6343A0DEFE27}">
      <dgm:prSet/>
      <dgm:spPr/>
      <dgm:t>
        <a:bodyPr/>
        <a:lstStyle/>
        <a:p>
          <a:endParaRPr lang="en-US"/>
        </a:p>
      </dgm:t>
    </dgm:pt>
    <dgm:pt modelId="{1400B4EC-6802-41E5-9B49-683AD2E8E060}">
      <dgm:prSet custT="1"/>
      <dgm:spPr/>
      <dgm:t>
        <a:bodyPr/>
        <a:lstStyle/>
        <a:p>
          <a:endParaRPr lang="en-US" sz="2400" dirty="0">
            <a:solidFill>
              <a:srgbClr val="465359"/>
            </a:solidFill>
          </a:endParaRPr>
        </a:p>
      </dgm:t>
    </dgm:pt>
    <dgm:pt modelId="{ACF5B1A6-7788-4A27-9FA4-3B36479BF94C}" type="parTrans" cxnId="{59DACEE8-EB75-430B-978E-A3C701FA9EE2}">
      <dgm:prSet/>
      <dgm:spPr/>
      <dgm:t>
        <a:bodyPr/>
        <a:lstStyle/>
        <a:p>
          <a:endParaRPr lang="en-US"/>
        </a:p>
      </dgm:t>
    </dgm:pt>
    <dgm:pt modelId="{89246F46-02D4-4919-BE04-4DB25EE94862}" type="sibTrans" cxnId="{59DACEE8-EB75-430B-978E-A3C701FA9EE2}">
      <dgm:prSet/>
      <dgm:spPr/>
      <dgm:t>
        <a:bodyPr/>
        <a:lstStyle/>
        <a:p>
          <a:endParaRPr lang="en-US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3">
        <dgm:presLayoutVars>
          <dgm:chMax val="0"/>
          <dgm:chPref val="0"/>
        </dgm:presLayoutVars>
      </dgm:prSet>
      <dgm:spPr>
        <a:solidFill>
          <a:srgbClr val="465359"/>
        </a:solidFill>
        <a:ln>
          <a:solidFill>
            <a:srgbClr val="C00000"/>
          </a:solidFill>
        </a:ln>
      </dgm:spPr>
    </dgm:pt>
    <dgm:pt modelId="{CA3A6A4E-2D39-41D2-A6B1-B590D0C452D2}" type="pres">
      <dgm:prSet presAssocID="{AACEAFD5-63CF-4AFC-B46F-BE086C5D447C}" presName="parTx" presStyleLbl="alignNode1" presStyleIdx="0" presStyleCnt="3" custLinFactNeighborX="67" custLinFactNeighborY="-1349">
        <dgm:presLayoutVars>
          <dgm:chMax val="0"/>
          <dgm:chPref val="0"/>
          <dgm:bulletEnabled val="1"/>
        </dgm:presLayoutVars>
      </dgm:prSet>
      <dgm:spPr/>
    </dgm:pt>
    <dgm:pt modelId="{810D7AA7-A541-4507-BE7F-36CCF210089F}" type="pres">
      <dgm:prSet presAssocID="{AACEAFD5-63CF-4AFC-B46F-BE086C5D447C}" presName="desTx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3">
        <dgm:presLayoutVars>
          <dgm:chMax val="0"/>
          <dgm:chPref val="0"/>
        </dgm:presLayoutVars>
      </dgm:prSet>
      <dgm:spPr>
        <a:solidFill>
          <a:srgbClr val="AED389"/>
        </a:solidFill>
        <a:ln>
          <a:solidFill>
            <a:srgbClr val="AED389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3">
        <dgm:presLayoutVars>
          <dgm:chMax val="0"/>
          <dgm:chPref val="0"/>
        </dgm:presLayoutVars>
      </dgm:prSet>
      <dgm:spPr>
        <a:solidFill>
          <a:schemeClr val="tx1"/>
        </a:solidFill>
        <a:ln>
          <a:solidFill>
            <a:schemeClr val="tx1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3" custLinFactNeighborX="121" custLinFactNeighborY="711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</dgm:ptLst>
  <dgm:cxnLst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A4A25057-4EB8-4B44-BB65-C03D35225637}" srcId="{D07AD3FD-84FF-467E-9693-752776549C61}" destId="{8345B032-236A-4D59-B68E-6AAC721CF352}" srcOrd="2" destOrd="0" parTransId="{F13D4ED4-FC00-4F4A-9062-6194D6989FDF}" sibTransId="{503781F1-CE1A-4E24-AA70-5AAD4F50FD94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DDA6E95C-E158-4957-A3D8-64129398ED42}" type="presOf" srcId="{1400B4EC-6802-41E5-9B49-683AD2E8E060}" destId="{FD7B29F2-0D66-4B4B-BC8A-82DA23575305}" srcOrd="0" destOrd="1" presId="urn:microsoft.com/office/officeart/2016/7/layout/AccentHomeChevronProcess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E0AFA5A3-5720-4F06-851F-D3CBDEE009D4}" type="presOf" srcId="{709FACB9-8047-414D-BCBB-1657C202CE1B}" destId="{5E07F9E4-149C-4A89-848F-4ABDD305F0C5}" srcOrd="0" destOrd="1" presId="urn:microsoft.com/office/officeart/2016/7/layout/AccentHomeChevronProcess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EEAF7BCA-7895-4E13-81C9-B7D713122A6D}" type="presOf" srcId="{8345B032-236A-4D59-B68E-6AAC721CF352}" destId="{5E07F9E4-149C-4A89-848F-4ABDD305F0C5}" srcOrd="0" destOrd="2" presId="urn:microsoft.com/office/officeart/2016/7/layout/AccentHomeChevronProcess"/>
    <dgm:cxn modelId="{2E5A54DE-1A92-4AA4-838F-6343A0DEFE27}" srcId="{D07AD3FD-84FF-467E-9693-752776549C61}" destId="{709FACB9-8047-414D-BCBB-1657C202CE1B}" srcOrd="1" destOrd="0" parTransId="{29D812B6-76C9-41DD-8497-C187165116A0}" sibTransId="{48F0C01E-4929-4C9F-B69A-7C91E445CD30}"/>
    <dgm:cxn modelId="{59DACEE8-EB75-430B-978E-A3C701FA9EE2}" srcId="{D71FC021-6A65-44D1-95B9-0E6C89079866}" destId="{1400B4EC-6802-41E5-9B49-683AD2E8E060}" srcOrd="1" destOrd="0" parTransId="{ACF5B1A6-7788-4A27-9FA4-3B36479BF94C}" sibTransId="{89246F46-02D4-4919-BE04-4DB25EE94862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1096671" y="2203230"/>
          <a:ext cx="2499171" cy="291720"/>
        </a:xfrm>
        <a:prstGeom prst="corner">
          <a:avLst>
            <a:gd name="adj1" fmla="val 1000"/>
            <a:gd name="adj2" fmla="val 1000"/>
          </a:avLst>
        </a:prstGeom>
        <a:solidFill>
          <a:srgbClr val="465359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7053" y="3598676"/>
          <a:ext cx="3646508" cy="833057"/>
        </a:xfrm>
        <a:prstGeom prst="homePlate">
          <a:avLst>
            <a:gd name="adj" fmla="val 25000"/>
          </a:avLst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1"/>
          <a:tileRect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Gill Sans MT" panose="020B0502020104020203" pitchFamily="34" charset="0"/>
            </a:rPr>
            <a:t>Type here</a:t>
          </a:r>
        </a:p>
      </dsp:txBody>
      <dsp:txXfrm>
        <a:off x="7053" y="3598676"/>
        <a:ext cx="3542376" cy="833057"/>
      </dsp:txXfrm>
    </dsp:sp>
    <dsp:sp modelId="{810D7AA7-A541-4507-BE7F-36CCF210089F}">
      <dsp:nvSpPr>
        <dsp:cNvPr id="0" name=""/>
        <dsp:cNvSpPr/>
      </dsp:nvSpPr>
      <dsp:spPr>
        <a:xfrm>
          <a:off x="298774" y="1274537"/>
          <a:ext cx="2960964" cy="1809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465359"/>
              </a:solidFill>
              <a:latin typeface="Gill Sans MT" panose="020B0502020104020203" pitchFamily="34" charset="0"/>
            </a:rPr>
            <a:t>Type here</a:t>
          </a:r>
        </a:p>
      </dsp:txBody>
      <dsp:txXfrm>
        <a:off x="298774" y="1274537"/>
        <a:ext cx="2960964" cy="1809101"/>
      </dsp:txXfrm>
    </dsp:sp>
    <dsp:sp modelId="{E41E7729-FD3F-426D-804C-45BD60BD762D}">
      <dsp:nvSpPr>
        <dsp:cNvPr id="0" name=""/>
        <dsp:cNvSpPr/>
      </dsp:nvSpPr>
      <dsp:spPr>
        <a:xfrm rot="5400000">
          <a:off x="2437998" y="2214468"/>
          <a:ext cx="2499171" cy="291720"/>
        </a:xfrm>
        <a:prstGeom prst="corner">
          <a:avLst>
            <a:gd name="adj1" fmla="val 1000"/>
            <a:gd name="adj2" fmla="val 1000"/>
          </a:avLst>
        </a:prstGeom>
        <a:solidFill>
          <a:srgbClr val="AED389"/>
        </a:solidFill>
        <a:ln w="12700" cap="flat" cmpd="sng" algn="ctr">
          <a:solidFill>
            <a:srgbClr val="AED38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3541723" y="3609914"/>
          <a:ext cx="3646508" cy="833057"/>
        </a:xfrm>
        <a:prstGeom prst="chevron">
          <a:avLst>
            <a:gd name="adj" fmla="val 25000"/>
          </a:avLst>
        </a:prstGeom>
        <a:gradFill flip="none" rotWithShape="0">
          <a:gsLst>
            <a:gs pos="0">
              <a:srgbClr val="AED389">
                <a:shade val="30000"/>
                <a:satMod val="115000"/>
              </a:srgbClr>
            </a:gs>
            <a:gs pos="50000">
              <a:srgbClr val="AED389">
                <a:shade val="67500"/>
                <a:satMod val="115000"/>
              </a:srgb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Gill Sans MT" panose="020B0502020104020203" pitchFamily="34" charset="0"/>
            </a:rPr>
            <a:t>Type here</a:t>
          </a:r>
        </a:p>
      </dsp:txBody>
      <dsp:txXfrm>
        <a:off x="3749987" y="3609914"/>
        <a:ext cx="3229980" cy="833057"/>
      </dsp:txXfrm>
    </dsp:sp>
    <dsp:sp modelId="{5E07F9E4-149C-4A89-848F-4ABDD305F0C5}">
      <dsp:nvSpPr>
        <dsp:cNvPr id="0" name=""/>
        <dsp:cNvSpPr/>
      </dsp:nvSpPr>
      <dsp:spPr>
        <a:xfrm>
          <a:off x="3833444" y="1285775"/>
          <a:ext cx="2960964" cy="1809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465359"/>
              </a:solidFill>
              <a:latin typeface="Gill Sans MT" panose="020B0502020104020203" pitchFamily="34" charset="0"/>
            </a:rPr>
            <a:t>Type here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rgbClr val="465359"/>
            </a:solidFill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b="0" i="0" u="none" kern="1200" dirty="0">
            <a:solidFill>
              <a:srgbClr val="465359"/>
            </a:solidFill>
          </a:endParaRPr>
        </a:p>
      </dsp:txBody>
      <dsp:txXfrm>
        <a:off x="3833444" y="1285775"/>
        <a:ext cx="2960964" cy="1809101"/>
      </dsp:txXfrm>
    </dsp:sp>
    <dsp:sp modelId="{473F2067-7126-4D56-A328-5A8CFD3D8D52}">
      <dsp:nvSpPr>
        <dsp:cNvPr id="0" name=""/>
        <dsp:cNvSpPr/>
      </dsp:nvSpPr>
      <dsp:spPr>
        <a:xfrm rot="5400000">
          <a:off x="5979523" y="2220391"/>
          <a:ext cx="2499171" cy="291720"/>
        </a:xfrm>
        <a:prstGeom prst="corner">
          <a:avLst>
            <a:gd name="adj1" fmla="val 1000"/>
            <a:gd name="adj2" fmla="val 1000"/>
          </a:avLst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7083249" y="3615837"/>
          <a:ext cx="3646508" cy="833057"/>
        </a:xfrm>
        <a:prstGeom prst="chevron">
          <a:avLst>
            <a:gd name="adj" fmla="val 25000"/>
          </a:avLst>
        </a:prstGeom>
        <a:gradFill flip="none" rotWithShape="1">
          <a:gsLst>
            <a:gs pos="0">
              <a:schemeClr val="dk1">
                <a:lumMod val="67000"/>
              </a:schemeClr>
            </a:gs>
            <a:gs pos="48000">
              <a:schemeClr val="dk1">
                <a:lumMod val="97000"/>
                <a:lumOff val="3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ln>
          <a:noFill/>
        </a:ln>
        <a:effectLst>
          <a:innerShdw blurRad="63500" dist="50800" dir="162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Gill Sans MT" panose="020B0502020104020203" pitchFamily="34" charset="0"/>
            </a:rPr>
            <a:t>Type here</a:t>
          </a:r>
        </a:p>
      </dsp:txBody>
      <dsp:txXfrm>
        <a:off x="7291513" y="3615837"/>
        <a:ext cx="3229980" cy="833057"/>
      </dsp:txXfrm>
    </dsp:sp>
    <dsp:sp modelId="{FD7B29F2-0D66-4B4B-BC8A-82DA23575305}">
      <dsp:nvSpPr>
        <dsp:cNvPr id="0" name=""/>
        <dsp:cNvSpPr/>
      </dsp:nvSpPr>
      <dsp:spPr>
        <a:xfrm>
          <a:off x="7374969" y="1291698"/>
          <a:ext cx="2960964" cy="1809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465359"/>
              </a:solidFill>
              <a:latin typeface="Gill Sans MT" panose="020B0502020104020203" pitchFamily="34" charset="0"/>
            </a:rPr>
            <a:t>Type here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rgbClr val="465359"/>
            </a:solidFill>
          </a:endParaRPr>
        </a:p>
      </dsp:txBody>
      <dsp:txXfrm>
        <a:off x="7374969" y="1291698"/>
        <a:ext cx="2960964" cy="1809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9A0FA-2191-4F92-A1E4-6EB4598AC4EC}" type="datetimeFigureOut">
              <a:rPr lang="en-US" smtClean="0"/>
              <a:t>7/4/24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359F2-43EF-4812-9DC0-98C0B1A406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1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1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E5FEF6-1615-667F-3CC7-D0857729B54B}"/>
              </a:ext>
            </a:extLst>
          </p:cNvPr>
          <p:cNvSpPr/>
          <p:nvPr userDrawn="1"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Google Shape;979;p75">
            <a:extLst>
              <a:ext uri="{FF2B5EF4-FFF2-40B4-BE49-F238E27FC236}">
                <a16:creationId xmlns:a16="http://schemas.microsoft.com/office/drawing/2014/main" id="{4C4951A5-2676-69D8-AC26-5642F742EEE3}"/>
              </a:ext>
            </a:extLst>
          </p:cNvPr>
          <p:cNvSpPr/>
          <p:nvPr userDrawn="1"/>
        </p:nvSpPr>
        <p:spPr>
          <a:xfrm>
            <a:off x="11359637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0849315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8274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53087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685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91BF89D-C0D6-7356-9750-EB179AE4CA31}"/>
              </a:ext>
            </a:extLst>
          </p:cNvPr>
          <p:cNvSpPr/>
          <p:nvPr userDrawn="1"/>
        </p:nvSpPr>
        <p:spPr>
          <a:xfrm>
            <a:off x="8026401" y="452106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8EA3A6-D410-4A70-E8E8-3967B36CEE29}"/>
              </a:ext>
            </a:extLst>
          </p:cNvPr>
          <p:cNvSpPr/>
          <p:nvPr userDrawn="1"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Google Shape;979;p75">
            <a:extLst>
              <a:ext uri="{FF2B5EF4-FFF2-40B4-BE49-F238E27FC236}">
                <a16:creationId xmlns:a16="http://schemas.microsoft.com/office/drawing/2014/main" id="{B7846163-5228-A26D-C7C6-6252AF002F40}"/>
              </a:ext>
            </a:extLst>
          </p:cNvPr>
          <p:cNvSpPr/>
          <p:nvPr userDrawn="1"/>
        </p:nvSpPr>
        <p:spPr>
          <a:xfrm>
            <a:off x="11359637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2239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CC542F-D03C-4537-9B6E-7F653B65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30730"/>
            <a:ext cx="3475915" cy="1478341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Click to edit Master title style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2" descr="Tag=AccentColor&#10;Flavor=Light&#10;Target=Bullets">
            <a:extLst>
              <a:ext uri="{FF2B5EF4-FFF2-40B4-BE49-F238E27FC236}">
                <a16:creationId xmlns:a16="http://schemas.microsoft.com/office/drawing/2014/main" id="{C768CCB8-0718-4D4E-8EE1-1D2875500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3475915" cy="3678303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C3A8825-378F-41FE-A716-644287762A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41800" y="630936"/>
            <a:ext cx="7504113" cy="352044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2E6B2055-B099-48CF-84C8-2AF6D56186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42816" y="4234252"/>
            <a:ext cx="3703320" cy="2139696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EED74C29-FF8A-4470-8221-FD11E7FB7D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46720" y="4233672"/>
            <a:ext cx="3703320" cy="2139696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36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3200400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32004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2343" y="2250891"/>
            <a:ext cx="320040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2341" y="2926051"/>
            <a:ext cx="32004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F00371C-297D-40EF-8A7B-A4A10A3E0F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499" y="2250891"/>
            <a:ext cx="320040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54C654D6-9180-439B-AA80-A486173B74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497" y="2926051"/>
            <a:ext cx="32004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8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26BD44-2224-46FF-A4E7-9C9FFE197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3424138" cy="15001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249B4-F572-49E8-9B53-CB4E629E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414788"/>
            <a:ext cx="3424138" cy="397577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6C12940-675F-4BDC-8733-71FEBC2FDC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42815" y="640080"/>
            <a:ext cx="3703320" cy="5751576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63AD391F-F462-4773-B9C7-B512F55F681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46720" y="640080"/>
            <a:ext cx="3703320" cy="5751576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979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87D40-90B5-470E-95A2-784F1CB47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322102"/>
            <a:ext cx="10993549" cy="1153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DD90A03-8871-46F6-B527-27A279CA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75712"/>
            <a:ext cx="10993546" cy="59032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8C0DC8A-3006-4A75-A9BA-FCA96D2C38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9580" y="603504"/>
            <a:ext cx="11292840" cy="3557016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504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9AD7E45-24A5-4020-858E-57CFA0955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C213B6D-04F4-4E9D-AD86-E50884CB4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2DB8B62-62C2-4723-85AF-F5D87B489A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56" y="3081528"/>
            <a:ext cx="5486400" cy="3310128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D1329640-D9D1-44D4-8E40-04E753A2B8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496" y="3081528"/>
            <a:ext cx="5486400" cy="3310128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57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martArt Placeholder 14">
            <a:extLst>
              <a:ext uri="{FF2B5EF4-FFF2-40B4-BE49-F238E27FC236}">
                <a16:creationId xmlns:a16="http://schemas.microsoft.com/office/drawing/2014/main" id="{1A07AFA2-B97F-4965-B3E3-0399F8696B92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576263" y="2290762"/>
            <a:ext cx="2286000" cy="25146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16" name="SmartArt Placeholder 14">
            <a:extLst>
              <a:ext uri="{FF2B5EF4-FFF2-40B4-BE49-F238E27FC236}">
                <a16:creationId xmlns:a16="http://schemas.microsoft.com/office/drawing/2014/main" id="{FBD83F25-25EA-4FCB-9180-B7567885BE7A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3486759" y="2290762"/>
            <a:ext cx="2286000" cy="25146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17" name="SmartArt Placeholder 14">
            <a:extLst>
              <a:ext uri="{FF2B5EF4-FFF2-40B4-BE49-F238E27FC236}">
                <a16:creationId xmlns:a16="http://schemas.microsoft.com/office/drawing/2014/main" id="{C19AF1FD-578A-4AC1-8006-BF395C098188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6397255" y="2290762"/>
            <a:ext cx="2286000" cy="25146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18" name="SmartArt Placeholder 14">
            <a:extLst>
              <a:ext uri="{FF2B5EF4-FFF2-40B4-BE49-F238E27FC236}">
                <a16:creationId xmlns:a16="http://schemas.microsoft.com/office/drawing/2014/main" id="{A30FAB41-D651-4537-9674-A090F9541E38}"/>
              </a:ext>
            </a:extLst>
          </p:cNvPr>
          <p:cNvSpPr>
            <a:spLocks noGrp="1"/>
          </p:cNvSpPr>
          <p:nvPr>
            <p:ph type="dgm" sz="quarter" idx="16"/>
          </p:nvPr>
        </p:nvSpPr>
        <p:spPr>
          <a:xfrm>
            <a:off x="9307750" y="2290762"/>
            <a:ext cx="2286000" cy="25146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F70985-87A5-4813-BB21-CD79732947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6263" y="4943475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F30C930-1919-4A13-98BD-6CB6119CC1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894" y="5447348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6E4126AC-7681-4156-8274-2A64148943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87128" y="4943475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03485ED-1755-41FA-942B-ED95B3913DB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86759" y="5447348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5" name="Text Placeholder 19">
            <a:extLst>
              <a:ext uri="{FF2B5EF4-FFF2-40B4-BE49-F238E27FC236}">
                <a16:creationId xmlns:a16="http://schemas.microsoft.com/office/drawing/2014/main" id="{42AFEFC9-586E-4B97-AD51-F02AC6AC6A6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97624" y="4943475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6" name="Text Placeholder 21">
            <a:extLst>
              <a:ext uri="{FF2B5EF4-FFF2-40B4-BE49-F238E27FC236}">
                <a16:creationId xmlns:a16="http://schemas.microsoft.com/office/drawing/2014/main" id="{E94B1769-BE23-4EBA-A0DA-9A01476DAC5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97255" y="5447348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9A7362AB-6137-4C5C-9219-392C3875AD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08119" y="4957131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324000" indent="0">
              <a:buNone/>
              <a:defRPr sz="1800"/>
            </a:lvl2pPr>
            <a:lvl3pPr marL="630000" indent="0">
              <a:buNone/>
              <a:defRPr sz="1800"/>
            </a:lvl3pPr>
            <a:lvl4pPr marL="1008000" indent="0">
              <a:buNone/>
              <a:defRPr sz="1800"/>
            </a:lvl4pPr>
            <a:lvl5pPr marL="1368000" indent="0">
              <a:buNone/>
              <a:defRPr sz="1800"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8" name="Text Placeholder 21">
            <a:extLst>
              <a:ext uri="{FF2B5EF4-FFF2-40B4-BE49-F238E27FC236}">
                <a16:creationId xmlns:a16="http://schemas.microsoft.com/office/drawing/2014/main" id="{DA6F45F2-E17A-4027-AAA9-B9B703C26A2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307750" y="5461004"/>
            <a:ext cx="2286000" cy="3657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24000" indent="0">
              <a:buNone/>
              <a:defRPr sz="1600"/>
            </a:lvl2pPr>
            <a:lvl3pPr marL="630000" indent="0">
              <a:buNone/>
              <a:defRPr sz="1600"/>
            </a:lvl3pPr>
            <a:lvl4pPr marL="1008000" indent="0">
              <a:buNone/>
              <a:defRPr sz="1600"/>
            </a:lvl4pPr>
            <a:lvl5pPr marL="1368000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38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E7D0488-B202-4F7B-9F3C-5F354044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986411"/>
            <a:ext cx="3568661" cy="1872388"/>
          </a:xfrm>
        </p:spPr>
        <p:txBody>
          <a:bodyPr anchor="ctr"/>
          <a:lstStyle/>
          <a:p>
            <a:pPr algn="r"/>
            <a:r>
              <a:rPr lang="en-US">
                <a:solidFill>
                  <a:schemeClr val="tx2"/>
                </a:solidFill>
              </a:rPr>
              <a:t>Click to edit Master title style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972A87D-479C-4157-A7C5-33D8FC7B29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8056" y="768096"/>
            <a:ext cx="2578608" cy="281635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78EE581A-A98D-4A1B-B826-3C60801D66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52800" y="768096"/>
            <a:ext cx="2578608" cy="281635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16AE88BE-E502-4D34-AAE9-6EE48F1ACE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57544" y="768096"/>
            <a:ext cx="2578608" cy="281635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9FD0C6B3-E0D9-4177-8079-178D1B0F53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62288" y="768096"/>
            <a:ext cx="2578608" cy="281635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3AD8A25-150B-42DF-B6CC-FB1E5225D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392" y="3956050"/>
            <a:ext cx="7225075" cy="190274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92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20F9CA6-0CB1-4A9E-96E4-67800B107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826FB8-73AC-4F8B-BD9C-B5E87FC9C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F196A1-2430-4797-B656-A38302FA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06" y="702156"/>
            <a:ext cx="3568661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7AE5FA5-AF50-4B00-8E20-1B20A667A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06" y="2340864"/>
            <a:ext cx="3568661" cy="3634486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3237575-909D-45C0-B594-0B7A40F04B5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57344" y="0"/>
            <a:ext cx="7534656" cy="68580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5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FC2F-6FBA-40C7-BDE9-B26323031E04}" type="datetimeFigureOut">
              <a:rPr lang="en-US" smtClean="0"/>
              <a:t>7/4/24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3014C-B0FA-4BFA-B5D6-32B3BB23B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2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6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6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5992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5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C4373B-F43F-048B-5A78-A82896EAA286}"/>
              </a:ext>
            </a:extLst>
          </p:cNvPr>
          <p:cNvCxnSpPr>
            <a:cxnSpLocks/>
          </p:cNvCxnSpPr>
          <p:nvPr userDrawn="1"/>
        </p:nvCxnSpPr>
        <p:spPr>
          <a:xfrm>
            <a:off x="4241830" y="495574"/>
            <a:ext cx="3703320" cy="0"/>
          </a:xfrm>
          <a:prstGeom prst="line">
            <a:avLst/>
          </a:prstGeom>
          <a:ln w="82550" cap="flat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DD1B27-3252-3E82-165F-5671466080EE}"/>
              </a:ext>
            </a:extLst>
          </p:cNvPr>
          <p:cNvCxnSpPr>
            <a:cxnSpLocks/>
          </p:cNvCxnSpPr>
          <p:nvPr userDrawn="1"/>
        </p:nvCxnSpPr>
        <p:spPr>
          <a:xfrm>
            <a:off x="8042147" y="495574"/>
            <a:ext cx="3703320" cy="0"/>
          </a:xfrm>
          <a:prstGeom prst="line">
            <a:avLst/>
          </a:prstGeom>
          <a:ln w="82550" cap="flat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2861B30-2F6D-D0C2-ED1F-065C31E7046C}"/>
              </a:ext>
            </a:extLst>
          </p:cNvPr>
          <p:cNvCxnSpPr>
            <a:cxnSpLocks/>
          </p:cNvCxnSpPr>
          <p:nvPr userDrawn="1"/>
        </p:nvCxnSpPr>
        <p:spPr>
          <a:xfrm>
            <a:off x="437009" y="495574"/>
            <a:ext cx="3703320" cy="0"/>
          </a:xfrm>
          <a:prstGeom prst="line">
            <a:avLst/>
          </a:prstGeom>
          <a:ln w="82550" cap="flat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36E410B4-74DE-4605-456F-CD4E90E08809}"/>
              </a:ext>
            </a:extLst>
          </p:cNvPr>
          <p:cNvSpPr/>
          <p:nvPr userDrawn="1"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Google Shape;979;p75">
            <a:extLst>
              <a:ext uri="{FF2B5EF4-FFF2-40B4-BE49-F238E27FC236}">
                <a16:creationId xmlns:a16="http://schemas.microsoft.com/office/drawing/2014/main" id="{26CD853A-1466-7580-1676-216E58FAE67F}"/>
              </a:ext>
            </a:extLst>
          </p:cNvPr>
          <p:cNvSpPr/>
          <p:nvPr userDrawn="1"/>
        </p:nvSpPr>
        <p:spPr>
          <a:xfrm>
            <a:off x="11359637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101F2E-EC87-22FE-D5B5-1C7BC0DDDDA4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lum bright="70000" contrast="-70000"/>
          </a:blip>
          <a:stretch>
            <a:fillRect/>
          </a:stretch>
        </p:blipFill>
        <p:spPr>
          <a:xfrm>
            <a:off x="10828421" y="5438274"/>
            <a:ext cx="1572380" cy="153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5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5" r:id="rId13"/>
    <p:sldLayoutId id="2147483933" r:id="rId14"/>
    <p:sldLayoutId id="2147483934" r:id="rId15"/>
    <p:sldLayoutId id="2147483775" r:id="rId16"/>
    <p:sldLayoutId id="2147483780" r:id="rId17"/>
    <p:sldLayoutId id="2147483783" r:id="rId18"/>
    <p:sldLayoutId id="2147483784" r:id="rId19"/>
    <p:sldLayoutId id="2147483778" r:id="rId20"/>
    <p:sldLayoutId id="2147483779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639AF166-E191-409C-98AE-C2A47C57689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40764" y="3247943"/>
            <a:ext cx="11285538" cy="1023938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07000"/>
              </a:lnSpc>
              <a:spcBef>
                <a:spcPts val="0"/>
              </a:spcBef>
              <a:buClr>
                <a:schemeClr val="accent1"/>
              </a:buClr>
              <a:buSzPct val="92000"/>
              <a:buNone/>
            </a:pPr>
            <a:r>
              <a:rPr lang="en-US" b="1" dirty="0">
                <a:latin typeface="Gill Sans MT" panose="020B0502020104020203" pitchFamily="34" charset="0"/>
                <a:ea typeface="Segoe UI Historic" panose="020B0502040204020203" pitchFamily="34" charset="0"/>
                <a:cs typeface="Arial" panose="020B0604020202020204" pitchFamily="34" charset="0"/>
              </a:rPr>
              <a:t>Name of the Researcher (s)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A780674-79D2-4B5F-BBD2-1F734003DA1E}"/>
              </a:ext>
            </a:extLst>
          </p:cNvPr>
          <p:cNvSpPr txBox="1">
            <a:spLocks/>
          </p:cNvSpPr>
          <p:nvPr/>
        </p:nvSpPr>
        <p:spPr>
          <a:xfrm>
            <a:off x="465693" y="1467061"/>
            <a:ext cx="11260609" cy="2047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C00000"/>
                </a:solidFill>
                <a:effectLst/>
                <a:latin typeface="Gill Sans MT" panose="020B0502020104020203" pitchFamily="34" charset="0"/>
                <a:ea typeface="Segoe UI Historic" panose="020B0502040204020203" pitchFamily="34" charset="0"/>
                <a:cs typeface="Arial" panose="020B0604020202020204" pitchFamily="34" charset="0"/>
              </a:rPr>
              <a:t>The Title </a:t>
            </a:r>
            <a:endParaRPr lang="en-US" sz="2400" b="1" dirty="0">
              <a:solidFill>
                <a:srgbClr val="C00000"/>
              </a:solidFill>
              <a:effectLst/>
              <a:latin typeface="Gill Sans MT" panose="020B05020201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877A96D-DBCE-84BB-C614-C59CDCEAD9D2}"/>
              </a:ext>
            </a:extLst>
          </p:cNvPr>
          <p:cNvSpPr/>
          <p:nvPr/>
        </p:nvSpPr>
        <p:spPr>
          <a:xfrm>
            <a:off x="8026401" y="452107"/>
            <a:ext cx="3749877" cy="893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Google Shape;979;p75">
            <a:extLst>
              <a:ext uri="{FF2B5EF4-FFF2-40B4-BE49-F238E27FC236}">
                <a16:creationId xmlns:a16="http://schemas.microsoft.com/office/drawing/2014/main" id="{6CB34C1B-9350-010B-B9A9-831E5F9223E4}"/>
              </a:ext>
            </a:extLst>
          </p:cNvPr>
          <p:cNvSpPr/>
          <p:nvPr/>
        </p:nvSpPr>
        <p:spPr>
          <a:xfrm>
            <a:off x="11359639" y="541456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90CCF3-7445-B8D2-530B-4EDB312FDA90}"/>
              </a:ext>
            </a:extLst>
          </p:cNvPr>
          <p:cNvSpPr/>
          <p:nvPr/>
        </p:nvSpPr>
        <p:spPr>
          <a:xfrm>
            <a:off x="8026401" y="452106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5EAADDC-3E28-6E67-4B57-3D9FA731F357}"/>
              </a:ext>
            </a:extLst>
          </p:cNvPr>
          <p:cNvSpPr/>
          <p:nvPr/>
        </p:nvSpPr>
        <p:spPr>
          <a:xfrm>
            <a:off x="8026399" y="469454"/>
            <a:ext cx="3749877" cy="7957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Google Shape;979;p75">
            <a:extLst>
              <a:ext uri="{FF2B5EF4-FFF2-40B4-BE49-F238E27FC236}">
                <a16:creationId xmlns:a16="http://schemas.microsoft.com/office/drawing/2014/main" id="{AB1101DA-DA2B-087A-8AFC-CB08292DA80C}"/>
              </a:ext>
            </a:extLst>
          </p:cNvPr>
          <p:cNvSpPr/>
          <p:nvPr/>
        </p:nvSpPr>
        <p:spPr>
          <a:xfrm>
            <a:off x="11359637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726D75-431F-F040-5D6D-7B59AC3DC78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9727933" y="4572000"/>
            <a:ext cx="2464067" cy="2286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3975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ED07B-C842-96A2-8976-70A74376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BB6C9-4B1E-D76B-F810-9C3AEF566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BAA22-CFC9-197B-6AED-7629AE6872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6CBFFB-AFC1-5193-9D10-70EEF952C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EC8BC8-7CCA-BA45-F61B-1C7B93F96B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C1A82F-CAA7-C601-BEC7-A91E0216B5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1AAC19-CC37-AB1A-5045-EA18A31B692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5255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54;p65">
            <a:extLst>
              <a:ext uri="{FF2B5EF4-FFF2-40B4-BE49-F238E27FC236}">
                <a16:creationId xmlns:a16="http://schemas.microsoft.com/office/drawing/2014/main" id="{63DC4CF3-90BB-8F6C-6675-BC7D1CE5EA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56237" y="1055248"/>
            <a:ext cx="102720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endParaRPr dirty="0"/>
          </a:p>
        </p:txBody>
      </p:sp>
      <p:sp>
        <p:nvSpPr>
          <p:cNvPr id="7" name="Google Shape;655;p65">
            <a:extLst>
              <a:ext uri="{FF2B5EF4-FFF2-40B4-BE49-F238E27FC236}">
                <a16:creationId xmlns:a16="http://schemas.microsoft.com/office/drawing/2014/main" id="{0E862116-6AFD-20EE-8723-D2D7FD617931}"/>
              </a:ext>
            </a:extLst>
          </p:cNvPr>
          <p:cNvSpPr/>
          <p:nvPr/>
        </p:nvSpPr>
        <p:spPr>
          <a:xfrm>
            <a:off x="5391037" y="3375745"/>
            <a:ext cx="1402400" cy="107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Google Shape;656;p65">
            <a:extLst>
              <a:ext uri="{FF2B5EF4-FFF2-40B4-BE49-F238E27FC236}">
                <a16:creationId xmlns:a16="http://schemas.microsoft.com/office/drawing/2014/main" id="{5C050B17-147F-5354-914E-4481DAFEA694}"/>
              </a:ext>
            </a:extLst>
          </p:cNvPr>
          <p:cNvSpPr/>
          <p:nvPr/>
        </p:nvSpPr>
        <p:spPr>
          <a:xfrm>
            <a:off x="5397455" y="4162930"/>
            <a:ext cx="1402400" cy="1076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C00000"/>
              </a:solidFill>
            </a:endParaRPr>
          </a:p>
        </p:txBody>
      </p:sp>
      <p:sp>
        <p:nvSpPr>
          <p:cNvPr id="9" name="Google Shape;657;p65">
            <a:extLst>
              <a:ext uri="{FF2B5EF4-FFF2-40B4-BE49-F238E27FC236}">
                <a16:creationId xmlns:a16="http://schemas.microsoft.com/office/drawing/2014/main" id="{7E57D6EE-22A6-35BC-7EB9-3CC75B85D27F}"/>
              </a:ext>
            </a:extLst>
          </p:cNvPr>
          <p:cNvSpPr/>
          <p:nvPr/>
        </p:nvSpPr>
        <p:spPr>
          <a:xfrm>
            <a:off x="5391037" y="5008665"/>
            <a:ext cx="1402400" cy="107600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57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130000" r="50000" b="-30000"/>
            </a:path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11" name="Google Shape;667;p65">
            <a:extLst>
              <a:ext uri="{FF2B5EF4-FFF2-40B4-BE49-F238E27FC236}">
                <a16:creationId xmlns:a16="http://schemas.microsoft.com/office/drawing/2014/main" id="{DBAB4AF1-15C1-C98D-A0C8-B24E60433321}"/>
              </a:ext>
            </a:extLst>
          </p:cNvPr>
          <p:cNvCxnSpPr>
            <a:cxnSpLocks/>
            <a:endCxn id="35" idx="3"/>
          </p:cNvCxnSpPr>
          <p:nvPr/>
        </p:nvCxnSpPr>
        <p:spPr>
          <a:xfrm rot="10800000">
            <a:off x="3516203" y="2583673"/>
            <a:ext cx="1868418" cy="845328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12" name="Google Shape;668;p65">
            <a:extLst>
              <a:ext uri="{FF2B5EF4-FFF2-40B4-BE49-F238E27FC236}">
                <a16:creationId xmlns:a16="http://schemas.microsoft.com/office/drawing/2014/main" id="{3F61C0F9-9E49-A377-337E-35F42960A316}"/>
              </a:ext>
            </a:extLst>
          </p:cNvPr>
          <p:cNvCxnSpPr>
            <a:cxnSpLocks/>
            <a:stCxn id="9" idx="1"/>
            <a:endCxn id="38" idx="3"/>
          </p:cNvCxnSpPr>
          <p:nvPr/>
        </p:nvCxnSpPr>
        <p:spPr>
          <a:xfrm rot="10800000" flipV="1">
            <a:off x="3842457" y="5062464"/>
            <a:ext cx="1548580" cy="157209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13" name="Google Shape;669;p65">
            <a:extLst>
              <a:ext uri="{FF2B5EF4-FFF2-40B4-BE49-F238E27FC236}">
                <a16:creationId xmlns:a16="http://schemas.microsoft.com/office/drawing/2014/main" id="{802F634F-F82E-01C9-EF77-DA1AF3F1C6F6}"/>
              </a:ext>
            </a:extLst>
          </p:cNvPr>
          <p:cNvCxnSpPr>
            <a:cxnSpLocks/>
            <a:stCxn id="8" idx="3"/>
            <a:endCxn id="39" idx="1"/>
          </p:cNvCxnSpPr>
          <p:nvPr/>
        </p:nvCxnSpPr>
        <p:spPr>
          <a:xfrm flipV="1">
            <a:off x="6799855" y="2882388"/>
            <a:ext cx="1748780" cy="1334342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14" name="Google Shape;670;p65">
            <a:extLst>
              <a:ext uri="{FF2B5EF4-FFF2-40B4-BE49-F238E27FC236}">
                <a16:creationId xmlns:a16="http://schemas.microsoft.com/office/drawing/2014/main" id="{D3E350F7-C423-FFCF-CD2C-AD55C19C2E20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6793438" y="4700053"/>
            <a:ext cx="1232963" cy="1097861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diamond" w="med" len="med"/>
          </a:ln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817D09B-DCDB-C206-D92A-8EE696349381}"/>
              </a:ext>
            </a:extLst>
          </p:cNvPr>
          <p:cNvSpPr/>
          <p:nvPr/>
        </p:nvSpPr>
        <p:spPr>
          <a:xfrm>
            <a:off x="8026401" y="452107"/>
            <a:ext cx="3749877" cy="969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Google Shape;979;p75">
            <a:extLst>
              <a:ext uri="{FF2B5EF4-FFF2-40B4-BE49-F238E27FC236}">
                <a16:creationId xmlns:a16="http://schemas.microsoft.com/office/drawing/2014/main" id="{78433CDA-A41C-52D4-14CC-B987EE6A1FBD}"/>
              </a:ext>
            </a:extLst>
          </p:cNvPr>
          <p:cNvSpPr/>
          <p:nvPr/>
        </p:nvSpPr>
        <p:spPr>
          <a:xfrm>
            <a:off x="11359641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1DD50DB-D489-81FF-3686-4B1E76606EFD}"/>
              </a:ext>
            </a:extLst>
          </p:cNvPr>
          <p:cNvSpPr txBox="1"/>
          <p:nvPr/>
        </p:nvSpPr>
        <p:spPr>
          <a:xfrm>
            <a:off x="1168933" y="2284958"/>
            <a:ext cx="2347270" cy="597430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1154B7-C531-6FAB-E4CD-3013D3D471C7}"/>
              </a:ext>
            </a:extLst>
          </p:cNvPr>
          <p:cNvSpPr txBox="1"/>
          <p:nvPr/>
        </p:nvSpPr>
        <p:spPr>
          <a:xfrm>
            <a:off x="1351885" y="2954079"/>
            <a:ext cx="2490572" cy="597430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EA4942D-1C7D-23B3-2802-B95BFD42A5B7}"/>
              </a:ext>
            </a:extLst>
          </p:cNvPr>
          <p:cNvSpPr txBox="1"/>
          <p:nvPr/>
        </p:nvSpPr>
        <p:spPr>
          <a:xfrm>
            <a:off x="1498066" y="5590080"/>
            <a:ext cx="2490572" cy="597430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15A6763-CCA7-B2FF-B0A5-863C77F2C455}"/>
              </a:ext>
            </a:extLst>
          </p:cNvPr>
          <p:cNvSpPr txBox="1"/>
          <p:nvPr/>
        </p:nvSpPr>
        <p:spPr>
          <a:xfrm>
            <a:off x="1351885" y="4920959"/>
            <a:ext cx="2490572" cy="597430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CB267D-0DCA-571F-2642-44FDAA901529}"/>
              </a:ext>
            </a:extLst>
          </p:cNvPr>
          <p:cNvSpPr txBox="1"/>
          <p:nvPr/>
        </p:nvSpPr>
        <p:spPr>
          <a:xfrm>
            <a:off x="8548635" y="2573775"/>
            <a:ext cx="2474432" cy="617225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2AB28B2-1F93-C74F-48C5-4C754E3FD5A0}"/>
              </a:ext>
            </a:extLst>
          </p:cNvPr>
          <p:cNvSpPr txBox="1"/>
          <p:nvPr/>
        </p:nvSpPr>
        <p:spPr>
          <a:xfrm>
            <a:off x="8208671" y="3287917"/>
            <a:ext cx="2474432" cy="617225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6064BE-72AB-410B-2FB5-3FBF30D902C5}"/>
              </a:ext>
            </a:extLst>
          </p:cNvPr>
          <p:cNvSpPr txBox="1"/>
          <p:nvPr/>
        </p:nvSpPr>
        <p:spPr>
          <a:xfrm>
            <a:off x="8026401" y="4391440"/>
            <a:ext cx="2639153" cy="617225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1FDD047-6AE2-912B-968F-2BDF76F7398E}"/>
              </a:ext>
            </a:extLst>
          </p:cNvPr>
          <p:cNvSpPr txBox="1"/>
          <p:nvPr/>
        </p:nvSpPr>
        <p:spPr>
          <a:xfrm>
            <a:off x="8219502" y="5094677"/>
            <a:ext cx="2474432" cy="617225"/>
          </a:xfrm>
          <a:prstGeom prst="rect">
            <a:avLst/>
          </a:prstGeom>
          <a:noFill/>
          <a:ln cap="sq">
            <a:gradFill flip="none" rotWithShape="1">
              <a:gsLst>
                <a:gs pos="58000">
                  <a:schemeClr val="tx1">
                    <a:lumMod val="95000"/>
                    <a:lumOff val="5000"/>
                  </a:schemeClr>
                </a:gs>
                <a:gs pos="0">
                  <a:schemeClr val="accent3">
                    <a:lumMod val="0"/>
                    <a:lumOff val="100000"/>
                  </a:schemeClr>
                </a:gs>
                <a:gs pos="35000">
                  <a:schemeClr val="accent3">
                    <a:lumMod val="0"/>
                    <a:lumOff val="100000"/>
                  </a:schemeClr>
                </a:gs>
                <a:gs pos="100000">
                  <a:schemeClr val="accent3">
                    <a:lumMod val="10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beve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1F55DAEE-2BD3-5C32-5133-FCEB07CD8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235" y="5729664"/>
            <a:ext cx="1402202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48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FA697B3-9B1B-4634-93EB-0F063E2E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309" y="729659"/>
            <a:ext cx="10388499" cy="555132"/>
          </a:xfrm>
        </p:spPr>
        <p:txBody>
          <a:bodyPr>
            <a:normAutofit fontScale="90000"/>
          </a:bodyPr>
          <a:lstStyle/>
          <a:p>
            <a:endParaRPr lang="en-US" b="1" dirty="0">
              <a:solidFill>
                <a:srgbClr val="465359"/>
              </a:solidFill>
            </a:endParaRPr>
          </a:p>
        </p:txBody>
      </p:sp>
      <p:graphicFrame>
        <p:nvGraphicFramePr>
          <p:cNvPr id="13" name="Content Placeholder 6" descr="Timeline placeholder ">
            <a:extLst>
              <a:ext uri="{FF2B5EF4-FFF2-40B4-BE49-F238E27FC236}">
                <a16:creationId xmlns:a16="http://schemas.microsoft.com/office/drawing/2014/main" id="{36CD7C1F-EB09-4D4A-B747-6E1FD459E5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454921"/>
              </p:ext>
            </p:extLst>
          </p:nvPr>
        </p:nvGraphicFramePr>
        <p:xfrm>
          <a:off x="731022" y="1472993"/>
          <a:ext cx="10729956" cy="5553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ED3FECD-06BE-02EB-AE3E-E35D0C3B610A}"/>
              </a:ext>
            </a:extLst>
          </p:cNvPr>
          <p:cNvSpPr/>
          <p:nvPr/>
        </p:nvSpPr>
        <p:spPr>
          <a:xfrm>
            <a:off x="8026401" y="452107"/>
            <a:ext cx="3749877" cy="893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Google Shape;979;p75">
            <a:extLst>
              <a:ext uri="{FF2B5EF4-FFF2-40B4-BE49-F238E27FC236}">
                <a16:creationId xmlns:a16="http://schemas.microsoft.com/office/drawing/2014/main" id="{227C88FD-0EA7-DFC9-8487-5EE42D46D913}"/>
              </a:ext>
            </a:extLst>
          </p:cNvPr>
          <p:cNvSpPr/>
          <p:nvPr/>
        </p:nvSpPr>
        <p:spPr>
          <a:xfrm>
            <a:off x="11359641" y="54145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398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30;p28">
            <a:extLst>
              <a:ext uri="{FF2B5EF4-FFF2-40B4-BE49-F238E27FC236}">
                <a16:creationId xmlns:a16="http://schemas.microsoft.com/office/drawing/2014/main" id="{16F5D1CD-FE1D-BE4F-EE4F-3599A9A873E6}"/>
              </a:ext>
            </a:extLst>
          </p:cNvPr>
          <p:cNvGrpSpPr/>
          <p:nvPr/>
        </p:nvGrpSpPr>
        <p:grpSpPr>
          <a:xfrm>
            <a:off x="4204686" y="2291705"/>
            <a:ext cx="3782628" cy="3782624"/>
            <a:chOff x="1718775" y="972200"/>
            <a:chExt cx="3199111" cy="3199106"/>
          </a:xfrm>
        </p:grpSpPr>
        <p:sp>
          <p:nvSpPr>
            <p:cNvPr id="3" name="Google Shape;231;p28">
              <a:extLst>
                <a:ext uri="{FF2B5EF4-FFF2-40B4-BE49-F238E27FC236}">
                  <a16:creationId xmlns:a16="http://schemas.microsoft.com/office/drawing/2014/main" id="{3355EC07-9F51-672E-6201-B8CC550D4229}"/>
                </a:ext>
              </a:extLst>
            </p:cNvPr>
            <p:cNvSpPr/>
            <p:nvPr/>
          </p:nvSpPr>
          <p:spPr>
            <a:xfrm>
              <a:off x="1718775" y="972200"/>
              <a:ext cx="1832988" cy="2305265"/>
            </a:xfrm>
            <a:custGeom>
              <a:avLst/>
              <a:gdLst/>
              <a:ahLst/>
              <a:cxnLst/>
              <a:rect l="l" t="t" r="r" b="b"/>
              <a:pathLst>
                <a:path w="42588" h="53561" extrusionOk="0">
                  <a:moveTo>
                    <a:pt x="36898" y="1"/>
                  </a:moveTo>
                  <a:cubicBezTo>
                    <a:pt x="16490" y="142"/>
                    <a:pt x="1" y="16725"/>
                    <a:pt x="1" y="37165"/>
                  </a:cubicBezTo>
                  <a:cubicBezTo>
                    <a:pt x="1" y="43043"/>
                    <a:pt x="1364" y="48607"/>
                    <a:pt x="3794" y="53560"/>
                  </a:cubicBezTo>
                  <a:lnTo>
                    <a:pt x="9813" y="43654"/>
                  </a:lnTo>
                  <a:lnTo>
                    <a:pt x="22133" y="43325"/>
                  </a:lnTo>
                  <a:cubicBezTo>
                    <a:pt x="21349" y="41428"/>
                    <a:pt x="20926" y="39343"/>
                    <a:pt x="20926" y="37165"/>
                  </a:cubicBezTo>
                  <a:cubicBezTo>
                    <a:pt x="20926" y="28293"/>
                    <a:pt x="28042" y="21083"/>
                    <a:pt x="36882" y="20926"/>
                  </a:cubicBezTo>
                  <a:lnTo>
                    <a:pt x="42588" y="10393"/>
                  </a:lnTo>
                  <a:lnTo>
                    <a:pt x="36898" y="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7000"/>
                  </a:schemeClr>
                </a:gs>
                <a:gs pos="48000">
                  <a:schemeClr val="accent3">
                    <a:lumMod val="97000"/>
                    <a:lumOff val="3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ED8428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" name="Google Shape;232;p28">
              <a:extLst>
                <a:ext uri="{FF2B5EF4-FFF2-40B4-BE49-F238E27FC236}">
                  <a16:creationId xmlns:a16="http://schemas.microsoft.com/office/drawing/2014/main" id="{3AE6100B-9781-F535-D4C7-8930B94505C5}"/>
                </a:ext>
              </a:extLst>
            </p:cNvPr>
            <p:cNvSpPr/>
            <p:nvPr/>
          </p:nvSpPr>
          <p:spPr>
            <a:xfrm>
              <a:off x="3403954" y="974911"/>
              <a:ext cx="1513932" cy="2393627"/>
            </a:xfrm>
            <a:custGeom>
              <a:avLst/>
              <a:gdLst/>
              <a:ahLst/>
              <a:cxnLst/>
              <a:rect l="l" t="t" r="r" b="b"/>
              <a:pathLst>
                <a:path w="35175" h="55614" extrusionOk="0">
                  <a:moveTo>
                    <a:pt x="126" y="1"/>
                  </a:moveTo>
                  <a:lnTo>
                    <a:pt x="5785" y="10330"/>
                  </a:lnTo>
                  <a:lnTo>
                    <a:pt x="1" y="20989"/>
                  </a:lnTo>
                  <a:cubicBezTo>
                    <a:pt x="8026" y="21976"/>
                    <a:pt x="14249" y="28810"/>
                    <a:pt x="14249" y="37102"/>
                  </a:cubicBezTo>
                  <a:cubicBezTo>
                    <a:pt x="14249" y="40096"/>
                    <a:pt x="13434" y="42886"/>
                    <a:pt x="12039" y="45284"/>
                  </a:cubicBezTo>
                  <a:lnTo>
                    <a:pt x="18199" y="55347"/>
                  </a:lnTo>
                  <a:lnTo>
                    <a:pt x="30237" y="55613"/>
                  </a:lnTo>
                  <a:cubicBezTo>
                    <a:pt x="33372" y="50158"/>
                    <a:pt x="35174" y="43842"/>
                    <a:pt x="35174" y="37102"/>
                  </a:cubicBezTo>
                  <a:cubicBezTo>
                    <a:pt x="35174" y="17289"/>
                    <a:pt x="19657" y="1098"/>
                    <a:pt x="126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B5CC9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Google Shape;233;p28">
              <a:extLst>
                <a:ext uri="{FF2B5EF4-FFF2-40B4-BE49-F238E27FC236}">
                  <a16:creationId xmlns:a16="http://schemas.microsoft.com/office/drawing/2014/main" id="{1ED36F02-8BB8-45BE-5AF5-20DFFE02D7DC}"/>
                </a:ext>
              </a:extLst>
            </p:cNvPr>
            <p:cNvSpPr/>
            <p:nvPr/>
          </p:nvSpPr>
          <p:spPr>
            <a:xfrm>
              <a:off x="1930617" y="2924567"/>
              <a:ext cx="2720774" cy="1246740"/>
            </a:xfrm>
            <a:custGeom>
              <a:avLst/>
              <a:gdLst/>
              <a:ahLst/>
              <a:cxnLst/>
              <a:rect l="l" t="t" r="r" b="b"/>
              <a:pathLst>
                <a:path w="63215" h="28967" extrusionOk="0">
                  <a:moveTo>
                    <a:pt x="18214" y="0"/>
                  </a:moveTo>
                  <a:lnTo>
                    <a:pt x="6066" y="330"/>
                  </a:lnTo>
                  <a:lnTo>
                    <a:pt x="0" y="10314"/>
                  </a:lnTo>
                  <a:cubicBezTo>
                    <a:pt x="6427" y="21459"/>
                    <a:pt x="18449" y="28967"/>
                    <a:pt x="32242" y="28967"/>
                  </a:cubicBezTo>
                  <a:cubicBezTo>
                    <a:pt x="45174" y="28967"/>
                    <a:pt x="56553" y="22368"/>
                    <a:pt x="63215" y="12352"/>
                  </a:cubicBezTo>
                  <a:lnTo>
                    <a:pt x="51255" y="12085"/>
                  </a:lnTo>
                  <a:lnTo>
                    <a:pt x="44986" y="1866"/>
                  </a:lnTo>
                  <a:cubicBezTo>
                    <a:pt x="42007" y="5627"/>
                    <a:pt x="37415" y="8041"/>
                    <a:pt x="32242" y="8041"/>
                  </a:cubicBezTo>
                  <a:cubicBezTo>
                    <a:pt x="26255" y="8041"/>
                    <a:pt x="21035" y="4812"/>
                    <a:pt x="182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dk1">
                    <a:lumMod val="67000"/>
                  </a:schemeClr>
                </a:gs>
                <a:gs pos="48000">
                  <a:schemeClr val="dk1">
                    <a:lumMod val="97000"/>
                    <a:lumOff val="3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" name="Google Shape;235;p28">
            <a:extLst>
              <a:ext uri="{FF2B5EF4-FFF2-40B4-BE49-F238E27FC236}">
                <a16:creationId xmlns:a16="http://schemas.microsoft.com/office/drawing/2014/main" id="{8E6F3849-CF35-8C61-DCC4-DE9848DDAE2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422790" y="1910008"/>
            <a:ext cx="1883552" cy="1724033"/>
          </a:xfrm>
          <a:prstGeom prst="bentConnector2">
            <a:avLst/>
          </a:prstGeom>
          <a:noFill/>
          <a:ln w="9525" cap="flat" cmpd="sng">
            <a:solidFill>
              <a:schemeClr val="accent1">
                <a:lumMod val="50000"/>
              </a:schemeClr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7" name="Google Shape;234;p28">
            <a:extLst>
              <a:ext uri="{FF2B5EF4-FFF2-40B4-BE49-F238E27FC236}">
                <a16:creationId xmlns:a16="http://schemas.microsoft.com/office/drawing/2014/main" id="{6D81E977-41DC-536C-6074-79D1E8B9EF35}"/>
              </a:ext>
            </a:extLst>
          </p:cNvPr>
          <p:cNvCxnSpPr>
            <a:cxnSpLocks/>
          </p:cNvCxnSpPr>
          <p:nvPr/>
        </p:nvCxnSpPr>
        <p:spPr>
          <a:xfrm rot="10800000" flipV="1">
            <a:off x="6763248" y="5003496"/>
            <a:ext cx="2332176" cy="586301"/>
          </a:xfrm>
          <a:prstGeom prst="bentConnector3">
            <a:avLst>
              <a:gd name="adj1" fmla="val 49129"/>
            </a:avLst>
          </a:prstGeom>
          <a:noFill/>
          <a:ln w="9525" cap="flat" cmpd="sng">
            <a:solidFill>
              <a:schemeClr val="accent1">
                <a:lumMod val="50000"/>
              </a:schemeClr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8" name="Google Shape;234;p28">
            <a:extLst>
              <a:ext uri="{FF2B5EF4-FFF2-40B4-BE49-F238E27FC236}">
                <a16:creationId xmlns:a16="http://schemas.microsoft.com/office/drawing/2014/main" id="{3363C33D-CFB1-0EE5-60E2-B97365D1C81C}"/>
              </a:ext>
            </a:extLst>
          </p:cNvPr>
          <p:cNvCxnSpPr>
            <a:cxnSpLocks/>
          </p:cNvCxnSpPr>
          <p:nvPr/>
        </p:nvCxnSpPr>
        <p:spPr>
          <a:xfrm>
            <a:off x="3282539" y="1442017"/>
            <a:ext cx="1784164" cy="1699376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accent1">
                <a:lumMod val="50000"/>
              </a:schemeClr>
            </a:solidFill>
            <a:prstDash val="solid"/>
            <a:round/>
            <a:headEnd type="oval" w="med" len="med"/>
            <a:tailEnd type="oval" w="med" len="med"/>
          </a:ln>
        </p:spPr>
      </p:cxnSp>
    </p:spTree>
    <p:extLst>
      <p:ext uri="{BB962C8B-B14F-4D97-AF65-F5344CB8AC3E}">
        <p14:creationId xmlns:p14="http://schemas.microsoft.com/office/powerpoint/2010/main" val="173209641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2BAB34D-6A29-711D-0503-AD33FD06418D}"/>
              </a:ext>
            </a:extLst>
          </p:cNvPr>
          <p:cNvSpPr/>
          <p:nvPr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Google Shape;979;p75">
            <a:extLst>
              <a:ext uri="{FF2B5EF4-FFF2-40B4-BE49-F238E27FC236}">
                <a16:creationId xmlns:a16="http://schemas.microsoft.com/office/drawing/2014/main" id="{0E7CDD4C-9769-5749-E34F-67945E745623}"/>
              </a:ext>
            </a:extLst>
          </p:cNvPr>
          <p:cNvSpPr/>
          <p:nvPr/>
        </p:nvSpPr>
        <p:spPr>
          <a:xfrm>
            <a:off x="11369264" y="545049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74882CC-E730-588D-F625-6CAC546359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8604806"/>
              </p:ext>
            </p:extLst>
          </p:nvPr>
        </p:nvGraphicFramePr>
        <p:xfrm>
          <a:off x="840739" y="824880"/>
          <a:ext cx="10266213" cy="5582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135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6A202ED-F601-4C58-8C02-E7720BE468DB}"/>
              </a:ext>
            </a:extLst>
          </p:cNvPr>
          <p:cNvSpPr txBox="1">
            <a:spLocks/>
          </p:cNvSpPr>
          <p:nvPr/>
        </p:nvSpPr>
        <p:spPr>
          <a:xfrm>
            <a:off x="3484082" y="2137859"/>
            <a:ext cx="5358592" cy="108901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200" dirty="0">
                <a:ln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20000">
                      <a:schemeClr val="accent1">
                        <a:lumMod val="45000"/>
                        <a:lumOff val="55000"/>
                      </a:schemeClr>
                    </a:gs>
                    <a:gs pos="64000">
                      <a:srgbClr val="B5CC90"/>
                    </a:gs>
                    <a:gs pos="87000">
                      <a:srgbClr val="7D8D61"/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  <a:latin typeface="Gill Sans MT" panose="020B0502020104020203" pitchFamily="34" charset="0"/>
              </a:rPr>
              <a:t>Thank you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2A768C-9881-48C5-8667-BCB569C5C627}"/>
              </a:ext>
            </a:extLst>
          </p:cNvPr>
          <p:cNvSpPr/>
          <p:nvPr/>
        </p:nvSpPr>
        <p:spPr>
          <a:xfrm>
            <a:off x="8046720" y="464187"/>
            <a:ext cx="3703320" cy="59868"/>
          </a:xfrm>
          <a:prstGeom prst="rect">
            <a:avLst/>
          </a:prstGeom>
          <a:solidFill>
            <a:srgbClr val="B5CC90"/>
          </a:solidFill>
          <a:ln>
            <a:solidFill>
              <a:srgbClr val="B5CC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02CC2-FF4F-5F9F-E19B-96B426D748E7}"/>
              </a:ext>
            </a:extLst>
          </p:cNvPr>
          <p:cNvSpPr/>
          <p:nvPr/>
        </p:nvSpPr>
        <p:spPr>
          <a:xfrm>
            <a:off x="8026401" y="452107"/>
            <a:ext cx="3749877" cy="893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Google Shape;979;p75">
            <a:extLst>
              <a:ext uri="{FF2B5EF4-FFF2-40B4-BE49-F238E27FC236}">
                <a16:creationId xmlns:a16="http://schemas.microsoft.com/office/drawing/2014/main" id="{B892F768-49D1-9548-68D9-60019B2122AC}"/>
              </a:ext>
            </a:extLst>
          </p:cNvPr>
          <p:cNvSpPr/>
          <p:nvPr/>
        </p:nvSpPr>
        <p:spPr>
          <a:xfrm>
            <a:off x="11359639" y="541456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F928C6-F584-DF85-C866-DEF99FC44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727" y="3428999"/>
            <a:ext cx="4928134" cy="271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6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0F1C6-68F4-48F7-97E9-343EE7513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996" y="1802078"/>
            <a:ext cx="11157044" cy="4397719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1467A6-57C8-4D8E-8F18-E47F273C2AEB}"/>
              </a:ext>
            </a:extLst>
          </p:cNvPr>
          <p:cNvSpPr/>
          <p:nvPr/>
        </p:nvSpPr>
        <p:spPr>
          <a:xfrm>
            <a:off x="8046720" y="464187"/>
            <a:ext cx="3703320" cy="59868"/>
          </a:xfrm>
          <a:prstGeom prst="rect">
            <a:avLst/>
          </a:prstGeom>
          <a:solidFill>
            <a:srgbClr val="B5CC90"/>
          </a:solidFill>
          <a:ln>
            <a:solidFill>
              <a:srgbClr val="B5CC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DAF6800-DE59-476F-8076-6B30C0B38B17}"/>
              </a:ext>
            </a:extLst>
          </p:cNvPr>
          <p:cNvSpPr txBox="1">
            <a:spLocks/>
          </p:cNvSpPr>
          <p:nvPr/>
        </p:nvSpPr>
        <p:spPr>
          <a:xfrm>
            <a:off x="422682" y="1034605"/>
            <a:ext cx="11346636" cy="582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Abstract </a:t>
            </a:r>
            <a:endParaRPr lang="en-US" sz="1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F67E47-61E2-1F28-20B5-AA8C7A14866A}"/>
              </a:ext>
            </a:extLst>
          </p:cNvPr>
          <p:cNvSpPr/>
          <p:nvPr/>
        </p:nvSpPr>
        <p:spPr>
          <a:xfrm>
            <a:off x="8026401" y="452106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Google Shape;979;p75">
            <a:extLst>
              <a:ext uri="{FF2B5EF4-FFF2-40B4-BE49-F238E27FC236}">
                <a16:creationId xmlns:a16="http://schemas.microsoft.com/office/drawing/2014/main" id="{44C0C534-19FC-E295-3412-80C153C5958D}"/>
              </a:ext>
            </a:extLst>
          </p:cNvPr>
          <p:cNvSpPr/>
          <p:nvPr/>
        </p:nvSpPr>
        <p:spPr>
          <a:xfrm>
            <a:off x="11359639" y="541456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013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381652-1325-429C-D743-2CC1A7646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5195"/>
          </a:xfrm>
        </p:spPr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EB38858-6590-B722-9741-67E7A407A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70067"/>
            <a:ext cx="9144000" cy="3384467"/>
          </a:xfrm>
        </p:spPr>
        <p:txBody>
          <a:bodyPr/>
          <a:lstStyle/>
          <a:p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605D99-A358-A0F2-DEE2-7D8A49C2A4BD}"/>
              </a:ext>
            </a:extLst>
          </p:cNvPr>
          <p:cNvSpPr/>
          <p:nvPr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Google Shape;979;p75">
            <a:extLst>
              <a:ext uri="{FF2B5EF4-FFF2-40B4-BE49-F238E27FC236}">
                <a16:creationId xmlns:a16="http://schemas.microsoft.com/office/drawing/2014/main" id="{E97EDE6A-CCE5-9778-E577-D2B04E0DDF7C}"/>
              </a:ext>
            </a:extLst>
          </p:cNvPr>
          <p:cNvSpPr/>
          <p:nvPr/>
        </p:nvSpPr>
        <p:spPr>
          <a:xfrm>
            <a:off x="11359637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309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381652-1325-429C-D743-2CC1A7646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EB38858-6590-B722-9741-67E7A407A2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605D99-A358-A0F2-DEE2-7D8A49C2A4BD}"/>
              </a:ext>
            </a:extLst>
          </p:cNvPr>
          <p:cNvSpPr/>
          <p:nvPr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Google Shape;979;p75">
            <a:extLst>
              <a:ext uri="{FF2B5EF4-FFF2-40B4-BE49-F238E27FC236}">
                <a16:creationId xmlns:a16="http://schemas.microsoft.com/office/drawing/2014/main" id="{FEAC56D2-B75B-4A3B-07EB-390C97D459AA}"/>
              </a:ext>
            </a:extLst>
          </p:cNvPr>
          <p:cNvSpPr/>
          <p:nvPr/>
        </p:nvSpPr>
        <p:spPr>
          <a:xfrm>
            <a:off x="11369264" y="545049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124366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9FFAC-76B2-E497-5379-21D60554B6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F9069E-8EF2-10C9-FFF7-0004387D7F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65550A0-5DB4-1103-DEC9-CCBCA4AB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5064983-14F0-8FAD-2913-D0AFB92972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A3956F-7D8D-0059-CE1F-3C28335466E8}"/>
              </a:ext>
            </a:extLst>
          </p:cNvPr>
          <p:cNvSpPr/>
          <p:nvPr/>
        </p:nvSpPr>
        <p:spPr>
          <a:xfrm>
            <a:off x="8036024" y="450202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Google Shape;979;p75">
            <a:extLst>
              <a:ext uri="{FF2B5EF4-FFF2-40B4-BE49-F238E27FC236}">
                <a16:creationId xmlns:a16="http://schemas.microsoft.com/office/drawing/2014/main" id="{AFD3B13B-E687-9517-DB2B-7844AE5C36D6}"/>
              </a:ext>
            </a:extLst>
          </p:cNvPr>
          <p:cNvSpPr/>
          <p:nvPr/>
        </p:nvSpPr>
        <p:spPr>
          <a:xfrm>
            <a:off x="11359637" y="549027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1878711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0F1C6-68F4-48F7-97E9-343EE7513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996" y="1802078"/>
            <a:ext cx="11157044" cy="4397719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1467A6-57C8-4D8E-8F18-E47F273C2AEB}"/>
              </a:ext>
            </a:extLst>
          </p:cNvPr>
          <p:cNvSpPr/>
          <p:nvPr/>
        </p:nvSpPr>
        <p:spPr>
          <a:xfrm>
            <a:off x="8046720" y="464187"/>
            <a:ext cx="3703320" cy="59868"/>
          </a:xfrm>
          <a:prstGeom prst="rect">
            <a:avLst/>
          </a:prstGeom>
          <a:solidFill>
            <a:srgbClr val="B5CC90"/>
          </a:solidFill>
          <a:ln>
            <a:solidFill>
              <a:srgbClr val="B5CC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DAF6800-DE59-476F-8076-6B30C0B38B17}"/>
              </a:ext>
            </a:extLst>
          </p:cNvPr>
          <p:cNvSpPr txBox="1">
            <a:spLocks/>
          </p:cNvSpPr>
          <p:nvPr/>
        </p:nvSpPr>
        <p:spPr>
          <a:xfrm>
            <a:off x="422682" y="1034605"/>
            <a:ext cx="11346636" cy="5820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2800" b="1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F67E47-61E2-1F28-20B5-AA8C7A14866A}"/>
              </a:ext>
            </a:extLst>
          </p:cNvPr>
          <p:cNvSpPr/>
          <p:nvPr/>
        </p:nvSpPr>
        <p:spPr>
          <a:xfrm>
            <a:off x="8026401" y="452106"/>
            <a:ext cx="3749877" cy="9484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Google Shape;979;p75">
            <a:extLst>
              <a:ext uri="{FF2B5EF4-FFF2-40B4-BE49-F238E27FC236}">
                <a16:creationId xmlns:a16="http://schemas.microsoft.com/office/drawing/2014/main" id="{44C0C534-19FC-E295-3412-80C153C5958D}"/>
              </a:ext>
            </a:extLst>
          </p:cNvPr>
          <p:cNvSpPr/>
          <p:nvPr/>
        </p:nvSpPr>
        <p:spPr>
          <a:xfrm>
            <a:off x="11359639" y="541456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90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E3F61-BE12-4984-92C8-2D390FC81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4" y="1284791"/>
            <a:ext cx="3200400" cy="557784"/>
          </a:xfrm>
        </p:spPr>
        <p:txBody>
          <a:bodyPr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F0951-7481-4639-9C9D-3D4F73328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034105"/>
            <a:ext cx="3367313" cy="2934999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en-US" sz="2200" dirty="0">
              <a:solidFill>
                <a:srgbClr val="465359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6BAE5-62C6-45E6-AE3B-F2C878DE7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12346" y="1284791"/>
            <a:ext cx="3200400" cy="553373"/>
          </a:xfrm>
        </p:spPr>
        <p:txBody>
          <a:bodyPr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C1B606-1E53-4BEB-BB22-45DEDA24E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06641" y="2034103"/>
            <a:ext cx="3578722" cy="29349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200" dirty="0">
              <a:solidFill>
                <a:srgbClr val="465359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6A29D4-190B-46E6-ADC4-18C7FEA91A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502" y="1284791"/>
            <a:ext cx="3200400" cy="553373"/>
          </a:xfrm>
        </p:spPr>
        <p:txBody>
          <a:bodyPr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C948D5-69A8-4B5A-9607-64D0F8DA7F5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497" y="2034104"/>
            <a:ext cx="3200400" cy="29349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200" dirty="0">
              <a:solidFill>
                <a:srgbClr val="465359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5E72DE-0A38-474A-8F56-876469A750DF}"/>
              </a:ext>
            </a:extLst>
          </p:cNvPr>
          <p:cNvSpPr/>
          <p:nvPr/>
        </p:nvSpPr>
        <p:spPr>
          <a:xfrm>
            <a:off x="8046720" y="464187"/>
            <a:ext cx="3703320" cy="559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ED389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59D5214-C205-496D-BAD1-1916A7C0A494}"/>
              </a:ext>
            </a:extLst>
          </p:cNvPr>
          <p:cNvSpPr txBox="1">
            <a:spLocks/>
          </p:cNvSpPr>
          <p:nvPr/>
        </p:nvSpPr>
        <p:spPr>
          <a:xfrm>
            <a:off x="449580" y="607301"/>
            <a:ext cx="10993549" cy="5903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11DDEE-EC67-FA4B-2ED4-EA2068594741}"/>
              </a:ext>
            </a:extLst>
          </p:cNvPr>
          <p:cNvSpPr/>
          <p:nvPr/>
        </p:nvSpPr>
        <p:spPr>
          <a:xfrm>
            <a:off x="8026401" y="452107"/>
            <a:ext cx="3749877" cy="8935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Google Shape;979;p75">
            <a:extLst>
              <a:ext uri="{FF2B5EF4-FFF2-40B4-BE49-F238E27FC236}">
                <a16:creationId xmlns:a16="http://schemas.microsoft.com/office/drawing/2014/main" id="{1ED5E0D7-8D0D-2247-D90C-92DBB11586DC}"/>
              </a:ext>
            </a:extLst>
          </p:cNvPr>
          <p:cNvSpPr/>
          <p:nvPr/>
        </p:nvSpPr>
        <p:spPr>
          <a:xfrm>
            <a:off x="11359639" y="541456"/>
            <a:ext cx="416637" cy="307691"/>
          </a:xfrm>
          <a:custGeom>
            <a:avLst/>
            <a:gdLst/>
            <a:ahLst/>
            <a:cxnLst/>
            <a:rect l="l" t="t" r="r" b="b"/>
            <a:pathLst>
              <a:path w="22433" h="16567" extrusionOk="0">
                <a:moveTo>
                  <a:pt x="1" y="1"/>
                </a:moveTo>
                <a:lnTo>
                  <a:pt x="11186" y="16566"/>
                </a:lnTo>
                <a:lnTo>
                  <a:pt x="22433" y="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55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4525-13B7-CCCA-9FD0-4CF69CFE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E6BC8-F707-BD1F-4A74-362F72F293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1A075-C6B4-8CD3-5C53-5687A03D5F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CD1798-A27E-E8D4-F350-458AA5DC52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F0839-4BD0-861C-21DB-4DC4E072451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E714B2-9CBD-5D4C-64DA-A91C2717F7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FE731E-2767-1DAD-4FA1-0498E659603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9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rgbClr val="FFFFFF"/>
      </a:lt1>
      <a:dk2>
        <a:srgbClr val="C00000"/>
      </a:dk2>
      <a:lt2>
        <a:srgbClr val="FFFFFF"/>
      </a:lt2>
      <a:accent1>
        <a:srgbClr val="9CD45E"/>
      </a:accent1>
      <a:accent2>
        <a:srgbClr val="C00000"/>
      </a:accent2>
      <a:accent3>
        <a:srgbClr val="C0000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95000"/>
            <a:lumOff val="5000"/>
          </a:schemeClr>
        </a:solidFill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70C9DA-ADC8-49D9-B223-6D54C6FB7B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333985-6DEC-4BB6-B360-FFFEFA02249A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4608ECE-840A-4514-AD05-0950FC5D3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4913</TotalTime>
  <Words>26</Words>
  <Application>Microsoft Macintosh PowerPoint</Application>
  <PresentationFormat>Widescreen</PresentationFormat>
  <Paragraphs>12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Ali</dc:creator>
  <cp:lastModifiedBy>AHMED QASWER</cp:lastModifiedBy>
  <cp:revision>147</cp:revision>
  <dcterms:created xsi:type="dcterms:W3CDTF">2023-03-04T11:54:36Z</dcterms:created>
  <dcterms:modified xsi:type="dcterms:W3CDTF">2024-07-04T13:21:41Z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